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357" r:id="rId3"/>
    <p:sldId id="368" r:id="rId4"/>
    <p:sldId id="369" r:id="rId5"/>
    <p:sldId id="37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559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DCACB-A52E-4350-B356-B64947947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A5994-68C8-4C7B-83C2-F652BA4C1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BEF3C-F1FD-431B-B9FE-F43FD231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53A72-75B9-4C3D-82EF-AB2D5DF7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2BEE9-A6B9-406D-B1FD-B90D30DD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88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39F1A-2D1D-41CE-B130-87C12908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6F1FF8-C8B8-4246-A6AB-D3ACD3AB4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4DED4-4C71-4D42-B40F-E3AC9D1E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F6403E-0E54-4591-96B7-16DD7768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55C0C-1E84-4EF1-AE37-B53C8275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1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F58799-321B-46F6-B907-5BF6843D3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2070E-334A-4007-B393-C8328575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99EA3-F8B7-4428-949F-5EC6B4F4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B18D75-FBF0-49BB-A9AF-8E48B250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C6F17D-A44A-4A09-8637-FB0EBD19B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3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A8C8C-1E72-4C98-A354-A5AF66D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0F6E4C-AB25-4EAF-902C-BC123F7D4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5CF16-8458-4069-9444-530DF965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C179D-021E-48CE-AC83-00CE22002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C838E-D562-425F-B2A5-30903F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2D3-0A56-4143-B353-B101E9BC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43CA2-EAAB-45ED-B781-5B53AD5E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319D0E-D123-4F64-8257-3A12DC83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5712EE-2DC1-4F82-A17E-8B25286C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81A41-79FD-4673-8758-637BD126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47D4-A36B-4093-9E81-A8D7CCE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CDECE-EA08-44E9-A707-38AB90AA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19D70-5FB9-4932-8E44-22190FE88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CF03F-64F7-450D-9374-656D05E3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7A9A2A-9B2D-42D9-A005-74415AA4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470966-E70D-4C5D-AF40-5E0C0B2F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41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D7CB4-76EA-4EEB-B083-E1842037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8475E-AA3D-463F-A892-E139FA02B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B30353-A814-4C86-9B8F-08BFB1CF6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0494D8-5DF1-4FDC-8836-6A978FB5F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01B951-5E95-4382-B3E5-710028913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38B2E-8FC2-4C7A-A7B3-7EFDD51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077978-824D-459B-9BB6-FA7797F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A123BC3-B14A-4E5A-83DA-D417857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4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C242-3ECD-4C2E-B584-CEE138B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28B874-197B-4119-9B55-9B0713C4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E88942-3295-4253-80E5-14B01999A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C5B76A-17C8-4DFF-A47F-23660D8A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38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59BEC-F8BE-4FCC-9EB1-90C915E9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220D14-6168-4619-B2B3-059C1B4B9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F255EC-F244-44B4-AAC5-31E8EF757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9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F7CC3-CB85-49D6-9F80-F2D921C0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34FDF-9631-49FB-8A8B-616555CF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065A28-CCA2-437A-9FAA-D47959697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4E14DE-9725-4DC7-B2D0-81C230F6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904FF-E7AE-481A-9A5E-1D3D6281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34ABA6-FE96-4513-B9CD-2720D675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1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4044E-A647-4049-805E-4A3F93AF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A31B59-AF07-4B2D-9E66-91C23C23F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CEF499-90E3-4217-B2D8-77CDA3F17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503EAC-10A6-4617-BBD8-D6C00471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6EEE78-32CF-482F-9A01-C2FD5D1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A0DBBF-8EFE-4951-8DA9-10E2FD6A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69EC5C-4BB6-4E37-AFCE-BE3E3CA2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C2B1BB-50A8-4FB9-8C7C-1384EC0DF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871F86-C50A-477E-A9F5-3E791CCA6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066DA-75E7-4F86-88B0-4959B8124ECD}" type="datetimeFigureOut">
              <a:rPr lang="ko-KR" altLang="en-US" smtClean="0"/>
              <a:t>2022-04-09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630B7-0C51-45C5-8CBE-7173566BB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EC1A1-7136-4ABB-A4D5-60F26D7B8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BE2E-00A8-4F50-887F-D1FA3FFB25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20000"/>
                <a:lumOff val="80000"/>
              </a:schemeClr>
            </a:gs>
            <a:gs pos="50300">
              <a:srgbClr val="EAE4E5"/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F057101-45BD-4945-9C51-9FFDC0E6DB98}"/>
              </a:ext>
            </a:extLst>
          </p:cNvPr>
          <p:cNvSpPr txBox="1">
            <a:spLocks/>
          </p:cNvSpPr>
          <p:nvPr/>
        </p:nvSpPr>
        <p:spPr>
          <a:xfrm>
            <a:off x="838200" y="2040545"/>
            <a:ext cx="10515600" cy="277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2021-2022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웹페이지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(Web-Page) 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퍼블리싱</a:t>
            </a: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기능정의서 </a:t>
            </a:r>
            <a:r>
              <a:rPr lang="en-US" altLang="ko-KR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와이어프레임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9708E-44B7-40DD-9C59-54EE40868B8D}"/>
              </a:ext>
            </a:extLst>
          </p:cNvPr>
          <p:cNvSpPr txBox="1"/>
          <p:nvPr/>
        </p:nvSpPr>
        <p:spPr>
          <a:xfrm>
            <a:off x="9806730" y="5989740"/>
            <a:ext cx="204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김보성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kodory123@naver.com</a:t>
            </a:r>
            <a:endParaRPr lang="ko-KR" altLang="en-US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1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97C738-9D0A-447B-8F26-5088683B6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" t="-65" r="130" b="73895"/>
          <a:stretch/>
        </p:blipFill>
        <p:spPr>
          <a:xfrm>
            <a:off x="317094" y="984772"/>
            <a:ext cx="7174121" cy="34898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크롬 브라우저 다운로드 사이트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[header &amp; welcome]</a:t>
            </a:r>
            <a:endParaRPr lang="ko-KR" altLang="en-US" sz="24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316170" y="4882885"/>
            <a:ext cx="7174120" cy="1688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body : ‘Open Sans’, 16px, #333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-download : BGC#3498db, inline-block, width: 180px /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호버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BGC#2777ac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Header : height: 65px,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BGC#fff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fixed, z-index: 100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download : right,, translate(200px), /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download.active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translate(0)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Welcome : height: 100vh, BGC#f8f9fb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heading : width: 630px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next-section a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animation, @keyframes 0% 50% 100%: translate(-3px,3px,-3px)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326407" y="906422"/>
            <a:ext cx="7174121" cy="42972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C0F5AF-10AD-4980-9D45-D3C73364023C}"/>
              </a:ext>
            </a:extLst>
          </p:cNvPr>
          <p:cNvSpPr/>
          <p:nvPr/>
        </p:nvSpPr>
        <p:spPr>
          <a:xfrm>
            <a:off x="2396967" y="1771828"/>
            <a:ext cx="3031152" cy="24478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413CDC-8B32-4258-9EB5-BE34B78AEDA8}"/>
              </a:ext>
            </a:extLst>
          </p:cNvPr>
          <p:cNvSpPr/>
          <p:nvPr/>
        </p:nvSpPr>
        <p:spPr>
          <a:xfrm>
            <a:off x="3667841" y="3834510"/>
            <a:ext cx="440917" cy="291506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E3C8D-66C0-4B57-967C-A75BEDB6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490" y="1107091"/>
            <a:ext cx="3125634" cy="34014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162A-D4DB-4976-860C-765A2F5A4195}"/>
              </a:ext>
            </a:extLst>
          </p:cNvPr>
          <p:cNvSpPr/>
          <p:nvPr/>
        </p:nvSpPr>
        <p:spPr>
          <a:xfrm>
            <a:off x="8749717" y="1801687"/>
            <a:ext cx="1333850" cy="186504"/>
          </a:xfrm>
          <a:prstGeom prst="rect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BEE58-EA05-41C1-B57E-5B2AAE863340}"/>
              </a:ext>
            </a:extLst>
          </p:cNvPr>
          <p:cNvSpPr txBox="1"/>
          <p:nvPr/>
        </p:nvSpPr>
        <p:spPr>
          <a:xfrm>
            <a:off x="10233049" y="1771828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accent1"/>
                </a:solidFill>
              </a:rPr>
              <a:t>JS – if, else </a:t>
            </a:r>
            <a:r>
              <a:rPr lang="ko-KR" altLang="en-US" sz="900" dirty="0">
                <a:solidFill>
                  <a:schemeClr val="accent1"/>
                </a:solidFill>
              </a:rPr>
              <a:t>조건문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15731-DB00-4337-B88E-5434768D56A4}"/>
              </a:ext>
            </a:extLst>
          </p:cNvPr>
          <p:cNvSpPr txBox="1"/>
          <p:nvPr/>
        </p:nvSpPr>
        <p:spPr>
          <a:xfrm>
            <a:off x="4076424" y="3869044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66FF"/>
                </a:solidFill>
              </a:rPr>
              <a:t>next-section</a:t>
            </a:r>
            <a:endParaRPr lang="ko-KR" altLang="en-US" sz="900" dirty="0">
              <a:solidFill>
                <a:srgbClr val="FF66FF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79AB54-042D-4C28-8603-3252FC0F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00" y="954777"/>
            <a:ext cx="945791" cy="2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4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A1DB2F-AF6B-4818-93AF-2C22FDFE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9" b="22795"/>
          <a:stretch/>
        </p:blipFill>
        <p:spPr>
          <a:xfrm>
            <a:off x="1699335" y="820920"/>
            <a:ext cx="4317913" cy="41739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6451"/>
            <a:ext cx="10755385" cy="513763"/>
          </a:xfrm>
        </p:spPr>
        <p:txBody>
          <a:bodyPr>
            <a:noAutofit/>
          </a:bodyPr>
          <a:lstStyle/>
          <a:p>
            <a:pPr algn="ctr"/>
            <a:r>
              <a:rPr lang="ko-KR" altLang="en-US" sz="18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18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18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18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18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18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크롬 브라우저 다운로드 사이트 </a:t>
            </a:r>
            <a:r>
              <a:rPr lang="en-US" altLang="ko-KR" sz="18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[Feature-solution, smart, secure, edit]</a:t>
            </a:r>
            <a:endParaRPr lang="ko-KR" altLang="en-US" sz="18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755017" y="5421773"/>
            <a:ext cx="5652895" cy="9964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inner : width: 1250px, overflow / inner &gt; div : left, width: 50%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Photo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width: 100%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Read-more : C#9b59b6 / read-more::after : content: '\e90b’/ 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read-more:hover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::after : margin-left (-&gt;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방향아이콘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호버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좌우 이동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838199" y="846087"/>
            <a:ext cx="5652895" cy="865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E9A68-54EA-4476-86A6-15FFAE7B3BEC}"/>
              </a:ext>
            </a:extLst>
          </p:cNvPr>
          <p:cNvSpPr/>
          <p:nvPr/>
        </p:nvSpPr>
        <p:spPr>
          <a:xfrm>
            <a:off x="838199" y="1795411"/>
            <a:ext cx="5652895" cy="97295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0AB2C8-00A0-495F-B838-7F5BDF64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81" y="1512116"/>
            <a:ext cx="2249024" cy="2629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9ACF89-DD0A-4FF8-89A5-584DB373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859" y="1512116"/>
            <a:ext cx="2025867" cy="26907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6EAA70A-DB00-4FD9-84D4-7BDC97B9CDF2}"/>
              </a:ext>
            </a:extLst>
          </p:cNvPr>
          <p:cNvSpPr/>
          <p:nvPr/>
        </p:nvSpPr>
        <p:spPr>
          <a:xfrm>
            <a:off x="7404047" y="1795411"/>
            <a:ext cx="1186280" cy="662563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C7DD73-F0F2-4D82-B04A-01962DC533B9}"/>
              </a:ext>
            </a:extLst>
          </p:cNvPr>
          <p:cNvSpPr/>
          <p:nvPr/>
        </p:nvSpPr>
        <p:spPr>
          <a:xfrm>
            <a:off x="7402523" y="2495809"/>
            <a:ext cx="1186280" cy="331282"/>
          </a:xfrm>
          <a:prstGeom prst="rect">
            <a:avLst/>
          </a:prstGeom>
          <a:noFill/>
          <a:ln w="12700">
            <a:solidFill>
              <a:schemeClr val="accent4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A95D0A-05B2-4271-856F-E02AE421DBCA}"/>
              </a:ext>
            </a:extLst>
          </p:cNvPr>
          <p:cNvSpPr/>
          <p:nvPr/>
        </p:nvSpPr>
        <p:spPr>
          <a:xfrm>
            <a:off x="7402523" y="3153295"/>
            <a:ext cx="1186280" cy="331282"/>
          </a:xfrm>
          <a:prstGeom prst="rect">
            <a:avLst/>
          </a:prstGeom>
          <a:noFill/>
          <a:ln w="12700">
            <a:solidFill>
              <a:srgbClr val="FF7C8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B720BC-7F69-42BD-B697-A486214D2D20}"/>
              </a:ext>
            </a:extLst>
          </p:cNvPr>
          <p:cNvSpPr/>
          <p:nvPr/>
        </p:nvSpPr>
        <p:spPr>
          <a:xfrm>
            <a:off x="7402523" y="3517336"/>
            <a:ext cx="1186280" cy="662563"/>
          </a:xfrm>
          <a:prstGeom prst="rect">
            <a:avLst/>
          </a:prstGeom>
          <a:noFill/>
          <a:ln w="12700">
            <a:solidFill>
              <a:srgbClr val="FF7C8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2181A9-F456-48FF-ABE8-2BF5FDA1AD5D}"/>
              </a:ext>
            </a:extLst>
          </p:cNvPr>
          <p:cNvSpPr txBox="1"/>
          <p:nvPr/>
        </p:nvSpPr>
        <p:spPr>
          <a:xfrm>
            <a:off x="6675385" y="5719932"/>
            <a:ext cx="2926433" cy="698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**flex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 정렬</a:t>
            </a:r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inner : width: 1250px, flex, align-items: center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inner &gt; div : flex: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576E9-4C51-47D2-BE3B-43277817E859}"/>
              </a:ext>
            </a:extLst>
          </p:cNvPr>
          <p:cNvSpPr txBox="1"/>
          <p:nvPr/>
        </p:nvSpPr>
        <p:spPr>
          <a:xfrm>
            <a:off x="7029965" y="4283602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rgbClr val="FF7C80"/>
                </a:solidFill>
              </a:rPr>
              <a:t>모바일에선 </a:t>
            </a:r>
            <a:r>
              <a:rPr lang="en-US" altLang="ko-KR" sz="900" dirty="0">
                <a:solidFill>
                  <a:srgbClr val="FF7C80"/>
                </a:solidFill>
              </a:rPr>
              <a:t>flex, flex-direction: column,</a:t>
            </a:r>
          </a:p>
          <a:p>
            <a:r>
              <a:rPr lang="en-US" altLang="ko-KR" sz="900" dirty="0">
                <a:solidFill>
                  <a:srgbClr val="FF7C80"/>
                </a:solidFill>
              </a:rPr>
              <a:t>order</a:t>
            </a:r>
            <a:r>
              <a:rPr lang="ko-KR" altLang="en-US" sz="900" dirty="0">
                <a:solidFill>
                  <a:srgbClr val="FF7C80"/>
                </a:solidFill>
              </a:rPr>
              <a:t>로 순서 변경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738B10-A667-4A17-8260-6946B4CAACDF}"/>
              </a:ext>
            </a:extLst>
          </p:cNvPr>
          <p:cNvSpPr/>
          <p:nvPr/>
        </p:nvSpPr>
        <p:spPr>
          <a:xfrm>
            <a:off x="838198" y="2863895"/>
            <a:ext cx="5652895" cy="10369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70F3C9A-5A39-4238-A9D4-EF376022960C}"/>
              </a:ext>
            </a:extLst>
          </p:cNvPr>
          <p:cNvSpPr/>
          <p:nvPr/>
        </p:nvSpPr>
        <p:spPr>
          <a:xfrm>
            <a:off x="838198" y="3996409"/>
            <a:ext cx="5652895" cy="97295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4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FC7CD3-7145-4977-8A0F-0651C07E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2" b="-1"/>
          <a:stretch/>
        </p:blipFill>
        <p:spPr>
          <a:xfrm>
            <a:off x="478807" y="1182859"/>
            <a:ext cx="6215607" cy="25163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1"/>
            <a:ext cx="10515600" cy="51376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와이어프레임</a:t>
            </a:r>
            <a:r>
              <a:rPr lang="en-US" altLang="ko-KR" sz="2400" dirty="0">
                <a:solidFill>
                  <a:schemeClr val="accent6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(Wireframe)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크롬 브라우저 다운로드 사이트 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[</a:t>
            </a:r>
            <a:r>
              <a:rPr lang="en-US" altLang="ko-KR" sz="2400" dirty="0" err="1">
                <a:latin typeface="IM혜민 Bold" panose="02020803000000000000" pitchFamily="18" charset="-127"/>
                <a:ea typeface="IM혜민 Bold" panose="02020803000000000000" pitchFamily="18" charset="-127"/>
              </a:rPr>
              <a:t>callaction</a:t>
            </a:r>
            <a:r>
              <a:rPr lang="en-US" altLang="ko-KR" sz="24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/ footer]</a:t>
            </a:r>
            <a:endParaRPr lang="ko-KR" altLang="en-US" sz="2400" dirty="0"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BE25FD-1623-4584-AD4A-FDB5062E9F91}"/>
              </a:ext>
            </a:extLst>
          </p:cNvPr>
          <p:cNvSpPr txBox="1"/>
          <p:nvPr/>
        </p:nvSpPr>
        <p:spPr>
          <a:xfrm>
            <a:off x="389325" y="4130330"/>
            <a:ext cx="6394572" cy="5347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height: 280px, BGC#3498db 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url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()/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section.callaction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.</a:t>
            </a: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btn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-download : border: 2px #fff, BGC #transparent(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투명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/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호버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시 컬러 반전</a:t>
            </a:r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B7A7A9-F5C3-440F-AA74-FDB584728749}"/>
              </a:ext>
            </a:extLst>
          </p:cNvPr>
          <p:cNvSpPr/>
          <p:nvPr/>
        </p:nvSpPr>
        <p:spPr>
          <a:xfrm>
            <a:off x="591562" y="1263962"/>
            <a:ext cx="5977018" cy="7158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818B34-80BE-4B58-96FF-B6E9B58CA6BC}"/>
              </a:ext>
            </a:extLst>
          </p:cNvPr>
          <p:cNvSpPr/>
          <p:nvPr/>
        </p:nvSpPr>
        <p:spPr>
          <a:xfrm>
            <a:off x="591562" y="2127633"/>
            <a:ext cx="5977018" cy="16558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BB6CB4-FF39-4CB3-A41E-8EB6CD9C5F0F}"/>
              </a:ext>
            </a:extLst>
          </p:cNvPr>
          <p:cNvSpPr/>
          <p:nvPr/>
        </p:nvSpPr>
        <p:spPr>
          <a:xfrm>
            <a:off x="1132514" y="2177941"/>
            <a:ext cx="4963486" cy="162588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CBDE9-56CD-4A38-936F-7FDCF74B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83" y="1217917"/>
            <a:ext cx="2018950" cy="8206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D9EE4C-BE38-4D77-8D30-53B3EA88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83" y="2252760"/>
            <a:ext cx="2631207" cy="33661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52DEB4-5C8B-4CD6-8679-24EB11EDB0F6}"/>
              </a:ext>
            </a:extLst>
          </p:cNvPr>
          <p:cNvSpPr/>
          <p:nvPr/>
        </p:nvSpPr>
        <p:spPr>
          <a:xfrm>
            <a:off x="1132514" y="2416104"/>
            <a:ext cx="4963486" cy="745250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5F8DE4-AD31-45D0-9F6C-C6ADC25A3E3F}"/>
              </a:ext>
            </a:extLst>
          </p:cNvPr>
          <p:cNvSpPr/>
          <p:nvPr/>
        </p:nvSpPr>
        <p:spPr>
          <a:xfrm>
            <a:off x="1132514" y="3245627"/>
            <a:ext cx="4963486" cy="411973"/>
          </a:xfrm>
          <a:prstGeom prst="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0FF827-57FF-433F-9F01-47305E2F1149}"/>
              </a:ext>
            </a:extLst>
          </p:cNvPr>
          <p:cNvSpPr txBox="1"/>
          <p:nvPr/>
        </p:nvSpPr>
        <p:spPr>
          <a:xfrm>
            <a:off x="389325" y="4800767"/>
            <a:ext cx="6394572" cy="1688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Footer-inner : width: 1250px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sns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-outer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border-bottom #ddd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Link-items : overflow (float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대신 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flex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정렬가능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Link-item : left, width: 20%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link-item-title : pointer-events: none(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모바일 버전 </a:t>
            </a:r>
            <a:r>
              <a:rPr lang="ko-KR" altLang="en-US" sz="1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어코디언</a:t>
            </a:r>
            <a:r>
              <a:rPr lang="ko-KR" altLang="en-US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상속 해제</a:t>
            </a: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Copyright : border-top #ddd / Logo-footer : left / Language : right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Policy : left / policy a::after : content: ‘|’, 24px, #ccc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DF614-6ACE-47D1-9927-73B9F02F8B76}"/>
              </a:ext>
            </a:extLst>
          </p:cNvPr>
          <p:cNvSpPr/>
          <p:nvPr/>
        </p:nvSpPr>
        <p:spPr>
          <a:xfrm>
            <a:off x="9269516" y="2624252"/>
            <a:ext cx="2084283" cy="706177"/>
          </a:xfrm>
          <a:prstGeom prst="rect">
            <a:avLst/>
          </a:prstGeom>
          <a:noFill/>
          <a:ln w="12700">
            <a:solidFill>
              <a:srgbClr val="FF66FF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F461E4-64BF-4212-8A9B-9FE4403AABCF}"/>
              </a:ext>
            </a:extLst>
          </p:cNvPr>
          <p:cNvSpPr/>
          <p:nvPr/>
        </p:nvSpPr>
        <p:spPr>
          <a:xfrm>
            <a:off x="9269517" y="3384312"/>
            <a:ext cx="2084282" cy="852128"/>
          </a:xfrm>
          <a:prstGeom prst="rect">
            <a:avLst/>
          </a:prstGeom>
          <a:noFill/>
          <a:ln w="12700">
            <a:solidFill>
              <a:srgbClr val="FF66FF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3CA734-20E1-4767-9780-B508A2F13027}"/>
              </a:ext>
            </a:extLst>
          </p:cNvPr>
          <p:cNvSpPr/>
          <p:nvPr/>
        </p:nvSpPr>
        <p:spPr>
          <a:xfrm>
            <a:off x="9269516" y="4274396"/>
            <a:ext cx="2084282" cy="1344513"/>
          </a:xfrm>
          <a:prstGeom prst="rect">
            <a:avLst/>
          </a:prstGeom>
          <a:noFill/>
          <a:ln w="12700">
            <a:solidFill>
              <a:srgbClr val="FF66FF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9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D46DA-6E48-4BEB-836F-C0F62995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196451"/>
            <a:ext cx="11653503" cy="5137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모바일페이지</a:t>
            </a:r>
            <a:r>
              <a:rPr lang="en-US" altLang="ko-KR" sz="2000" dirty="0">
                <a:solidFill>
                  <a:srgbClr val="FF7C80"/>
                </a:solidFill>
                <a:latin typeface="IM혜민 Bold" panose="02020803000000000000" pitchFamily="18" charset="-127"/>
                <a:ea typeface="IM혜민 Bold" panose="02020803000000000000" pitchFamily="18" charset="-127"/>
              </a:rPr>
              <a:t>(Mobile-page) 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: 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반응형</a:t>
            </a:r>
            <a:r>
              <a:rPr lang="en-US" altLang="ko-KR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 </a:t>
            </a:r>
            <a:r>
              <a:rPr lang="ko-KR" altLang="en-US" sz="2000" dirty="0">
                <a:latin typeface="IM혜민 Bold" panose="02020803000000000000" pitchFamily="18" charset="-127"/>
                <a:ea typeface="IM혜민 Bold" panose="02020803000000000000" pitchFamily="18" charset="-127"/>
              </a:rPr>
              <a:t>크롬 브라우저 다운로드 사이트 </a:t>
            </a:r>
            <a:endParaRPr lang="ko-KR" altLang="en-US" sz="2000" dirty="0">
              <a:solidFill>
                <a:srgbClr val="C00000"/>
              </a:solidFill>
              <a:latin typeface="IM혜민 Bold" panose="02020803000000000000" pitchFamily="18" charset="-127"/>
              <a:ea typeface="IM혜민 Bold" panose="020208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E718CA-4933-41E1-91DA-37671318A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42950"/>
            <a:ext cx="8153398" cy="6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1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17034</TotalTime>
  <Words>371</Words>
  <Application>Microsoft Office PowerPoint</Application>
  <PresentationFormat>와이드스크린</PresentationFormat>
  <Paragraphs>34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IM혜민 Bold</vt:lpstr>
      <vt:lpstr>나눔바른고딕 Light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와이어프레임(Wireframe) : 반응형 크롬 브라우저 다운로드 사이트 [header &amp; welcome]</vt:lpstr>
      <vt:lpstr>와이어프레임(Wireframe) : 반응형 크롬 브라우저 다운로드 사이트 [Feature-solution, smart, secure, edit]</vt:lpstr>
      <vt:lpstr>와이어프레임(Wireframe) : 반응형 크롬 브라우저 다운로드 사이트 [callaction / footer]</vt:lpstr>
      <vt:lpstr>모바일페이지(Mobile-page) : 반응형 크롬 브라우저 다운로드 사이트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와이어프레임(Wireframe) : UI 디자인 – 폰트어썸 UI</dc:title>
  <dc:creator>bonnie</dc:creator>
  <cp:lastModifiedBy>bonnie</cp:lastModifiedBy>
  <cp:revision>194</cp:revision>
  <dcterms:created xsi:type="dcterms:W3CDTF">2022-02-11T09:00:32Z</dcterms:created>
  <dcterms:modified xsi:type="dcterms:W3CDTF">2022-04-09T11:44:41Z</dcterms:modified>
</cp:coreProperties>
</file>